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8" autoAdjust="0"/>
    <p:restoredTop sz="94651" autoAdjust="0"/>
  </p:normalViewPr>
  <p:slideViewPr>
    <p:cSldViewPr snapToGrid="0">
      <p:cViewPr varScale="1">
        <p:scale>
          <a:sx n="52" d="100"/>
          <a:sy n="52" d="100"/>
        </p:scale>
        <p:origin x="17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11/12/2018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889" y="602336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Warm feeling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1129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Metal often feels cold when you touch it.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Wood usually feels warm.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755991" y="2253491"/>
            <a:ext cx="5687579" cy="1781670"/>
            <a:chOff x="1513191" y="1847087"/>
            <a:chExt cx="5687579" cy="1781670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13191" y="1847087"/>
              <a:ext cx="4035506" cy="1031744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153500" y="2594006"/>
              <a:ext cx="4047270" cy="10347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27" y="703029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Warm feeling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307887" y="863126"/>
            <a:ext cx="8492463" cy="783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Read these statements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about why metal feels cold and wood feels warm. What do you think about each one?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07887" y="3509476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 35"/>
          <p:cNvSpPr/>
          <p:nvPr/>
        </p:nvSpPr>
        <p:spPr>
          <a:xfrm>
            <a:off x="307887" y="4169294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/>
          <p:cNvSpPr/>
          <p:nvPr/>
        </p:nvSpPr>
        <p:spPr>
          <a:xfrm>
            <a:off x="307887" y="4829112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07887" y="5488930"/>
            <a:ext cx="5687471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345062" y="3597210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64238" y="3594881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 from the thermal store of your hand moves easily through the metal.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45061" y="4254628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64237" y="4252299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 from the thermal store of the wood moves into your hand.  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3816" y="4914446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2992" y="4912117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sz="1600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Energy from the thermal store of your hand does not move easily through wood.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90246" y="5574264"/>
            <a:ext cx="319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09422" y="5571935"/>
            <a:ext cx="5331120" cy="369332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r>
              <a:rPr lang="en-GB" sz="16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wood feels warm because your hand is warm.</a:t>
            </a:r>
            <a:endParaRPr lang="en-GB" sz="16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73" name="Group 72"/>
          <p:cNvGrpSpPr/>
          <p:nvPr/>
        </p:nvGrpSpPr>
        <p:grpSpPr>
          <a:xfrm>
            <a:off x="6070289" y="3509476"/>
            <a:ext cx="2730061" cy="544860"/>
            <a:chOff x="5846013" y="2914258"/>
            <a:chExt cx="2954337" cy="544860"/>
          </a:xfrm>
        </p:grpSpPr>
        <p:sp>
          <p:nvSpPr>
            <p:cNvPr id="49" name="Rectangle 48"/>
            <p:cNvSpPr/>
            <p:nvPr/>
          </p:nvSpPr>
          <p:spPr>
            <a:xfrm>
              <a:off x="5846013" y="2914258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7323826" y="291425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584919" y="29189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8062087" y="291648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4" name="Group 73"/>
          <p:cNvGrpSpPr/>
          <p:nvPr/>
        </p:nvGrpSpPr>
        <p:grpSpPr>
          <a:xfrm>
            <a:off x="6067630" y="4141559"/>
            <a:ext cx="2730061" cy="544860"/>
            <a:chOff x="5846013" y="3574076"/>
            <a:chExt cx="2954337" cy="544860"/>
          </a:xfrm>
        </p:grpSpPr>
        <p:sp>
          <p:nvSpPr>
            <p:cNvPr id="51" name="Rectangle 50"/>
            <p:cNvSpPr/>
            <p:nvPr/>
          </p:nvSpPr>
          <p:spPr>
            <a:xfrm>
              <a:off x="5846013" y="3574076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7" name="Straight Connector 56"/>
            <p:cNvCxnSpPr/>
            <p:nvPr/>
          </p:nvCxnSpPr>
          <p:spPr>
            <a:xfrm>
              <a:off x="7320305" y="357407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6581398" y="3578794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8058566" y="357630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Group 74"/>
          <p:cNvGrpSpPr/>
          <p:nvPr/>
        </p:nvGrpSpPr>
        <p:grpSpPr>
          <a:xfrm>
            <a:off x="6070289" y="4829112"/>
            <a:ext cx="2730061" cy="549393"/>
            <a:chOff x="5846013" y="4233894"/>
            <a:chExt cx="2954337" cy="549393"/>
          </a:xfrm>
        </p:grpSpPr>
        <p:sp>
          <p:nvSpPr>
            <p:cNvPr id="52" name="Rectangle 51"/>
            <p:cNvSpPr/>
            <p:nvPr/>
          </p:nvSpPr>
          <p:spPr>
            <a:xfrm>
              <a:off x="5846013" y="4233894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0" name="Straight Connector 59"/>
            <p:cNvCxnSpPr/>
            <p:nvPr/>
          </p:nvCxnSpPr>
          <p:spPr>
            <a:xfrm>
              <a:off x="7320305" y="423842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6581398" y="4243145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8058566" y="4240656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6070289" y="5486530"/>
            <a:ext cx="2730061" cy="544860"/>
            <a:chOff x="5846013" y="4891312"/>
            <a:chExt cx="2954337" cy="544860"/>
          </a:xfrm>
        </p:grpSpPr>
        <p:sp>
          <p:nvSpPr>
            <p:cNvPr id="53" name="Rectangle 52"/>
            <p:cNvSpPr/>
            <p:nvPr/>
          </p:nvSpPr>
          <p:spPr>
            <a:xfrm>
              <a:off x="5846013" y="4893712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7320305" y="4891312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581398" y="4896030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8058566" y="4893541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070289" y="2554178"/>
            <a:ext cx="2730061" cy="838779"/>
            <a:chOff x="5846013" y="2252879"/>
            <a:chExt cx="2954337" cy="544860"/>
          </a:xfrm>
        </p:grpSpPr>
        <p:sp>
          <p:nvSpPr>
            <p:cNvPr id="69" name="Rectangle 68"/>
            <p:cNvSpPr/>
            <p:nvPr/>
          </p:nvSpPr>
          <p:spPr>
            <a:xfrm>
              <a:off x="5846013" y="2252879"/>
              <a:ext cx="2954337" cy="540142"/>
            </a:xfrm>
            <a:prstGeom prst="rect">
              <a:avLst/>
            </a:prstGeom>
            <a:solidFill>
              <a:srgbClr val="FAFAEA"/>
            </a:solidFill>
            <a:ln>
              <a:solidFill>
                <a:srgbClr val="10253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0" name="Straight Connector 69"/>
            <p:cNvCxnSpPr/>
            <p:nvPr/>
          </p:nvCxnSpPr>
          <p:spPr>
            <a:xfrm>
              <a:off x="7323826" y="2252879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584919" y="2257597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8062087" y="2255108"/>
              <a:ext cx="0" cy="540142"/>
            </a:xfrm>
            <a:prstGeom prst="line">
              <a:avLst/>
            </a:prstGeom>
            <a:ln>
              <a:solidFill>
                <a:srgbClr val="1025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6070289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756237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right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7435318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think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18580" y="2557861"/>
            <a:ext cx="684000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 am </a:t>
            </a:r>
            <a:r>
              <a:rPr lang="en-GB" sz="1200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sure</a:t>
            </a:r>
            <a:r>
              <a:rPr lang="en-GB" sz="1200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this is wrong</a:t>
            </a:r>
            <a:endParaRPr lang="en-GB" sz="1200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55" name="Group 54"/>
          <p:cNvGrpSpPr/>
          <p:nvPr/>
        </p:nvGrpSpPr>
        <p:grpSpPr>
          <a:xfrm>
            <a:off x="664237" y="1663785"/>
            <a:ext cx="4995942" cy="1572727"/>
            <a:chOff x="1383131" y="1915255"/>
            <a:chExt cx="4995942" cy="1572727"/>
          </a:xfrm>
        </p:grpSpPr>
        <p:pic>
          <p:nvPicPr>
            <p:cNvPr id="66" name="Picture 6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83131" y="1915255"/>
              <a:ext cx="4035506" cy="1031744"/>
            </a:xfrm>
            <a:prstGeom prst="rect">
              <a:avLst/>
            </a:prstGeom>
          </p:spPr>
        </p:pic>
        <p:pic>
          <p:nvPicPr>
            <p:cNvPr id="67" name="Picture 6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331803" y="2453231"/>
              <a:ext cx="4047270" cy="103475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80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53</TotalTime>
  <Words>118</Words>
  <Application>Microsoft Office PowerPoint</Application>
  <PresentationFormat>On-screen Show (4:3)</PresentationFormat>
  <Paragraphs>18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13</cp:revision>
  <dcterms:created xsi:type="dcterms:W3CDTF">2018-11-30T15:31:44Z</dcterms:created>
  <dcterms:modified xsi:type="dcterms:W3CDTF">2018-12-11T17:02:26Z</dcterms:modified>
</cp:coreProperties>
</file>