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253F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48" autoAdjust="0"/>
    <p:restoredTop sz="94651" autoAdjust="0"/>
  </p:normalViewPr>
  <p:slideViewPr>
    <p:cSldViewPr snapToGrid="0">
      <p:cViewPr varScale="1">
        <p:scale>
          <a:sx n="52" d="100"/>
          <a:sy n="52" d="100"/>
        </p:scale>
        <p:origin x="174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889" y="602336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Warm feeling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11295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Metal often feels cold when you touch it.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Wood usually feels warm.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755991" y="2253491"/>
            <a:ext cx="5687579" cy="1781670"/>
            <a:chOff x="1513191" y="1847087"/>
            <a:chExt cx="5687579" cy="178167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13191" y="1847087"/>
              <a:ext cx="4035506" cy="1031744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153500" y="2594006"/>
              <a:ext cx="4047270" cy="10347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327" y="703029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Warm feeling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7" y="863126"/>
            <a:ext cx="8492463" cy="78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Read these statements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about why metal feels cold and wood feels warm. What do you think about each one?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7887" y="350947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416929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482911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07887" y="5488930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359721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8" y="3594881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Energy from the thermal store of your hand moves easily through the metal.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5061" y="425462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7" y="425229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Energy from the thermal store of the wood moves into your hand. 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03816" y="491444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22992" y="4912117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Energy from the thermal store of your hand does not move easily through wood.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0246" y="5574264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09422" y="5571935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wood feels warm because your hand is warm.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070289" y="3509476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67630" y="4141559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4829112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070289" y="5486530"/>
            <a:ext cx="2730061" cy="544860"/>
            <a:chOff x="5846013" y="4891312"/>
            <a:chExt cx="2954337" cy="544860"/>
          </a:xfrm>
        </p:grpSpPr>
        <p:sp>
          <p:nvSpPr>
            <p:cNvPr id="53" name="Rectangle 52"/>
            <p:cNvSpPr/>
            <p:nvPr/>
          </p:nvSpPr>
          <p:spPr>
            <a:xfrm>
              <a:off x="5846013" y="4893712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7320305" y="4891312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581398" y="4896030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8058566" y="4893541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2554178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55" name="Group 54"/>
          <p:cNvGrpSpPr/>
          <p:nvPr/>
        </p:nvGrpSpPr>
        <p:grpSpPr>
          <a:xfrm>
            <a:off x="664237" y="1663785"/>
            <a:ext cx="4995942" cy="1572727"/>
            <a:chOff x="1383131" y="1915255"/>
            <a:chExt cx="4995942" cy="1572727"/>
          </a:xfrm>
        </p:grpSpPr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83131" y="1915255"/>
              <a:ext cx="4035506" cy="1031744"/>
            </a:xfrm>
            <a:prstGeom prst="rect">
              <a:avLst/>
            </a:prstGeom>
          </p:spPr>
        </p:pic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31803" y="2453231"/>
              <a:ext cx="4047270" cy="10347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3809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53</TotalTime>
  <Words>118</Words>
  <Application>Microsoft Office PowerPoint</Application>
  <PresentationFormat>On-screen Show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13</cp:revision>
  <dcterms:created xsi:type="dcterms:W3CDTF">2018-11-30T15:31:44Z</dcterms:created>
  <dcterms:modified xsi:type="dcterms:W3CDTF">2018-12-11T17:02:26Z</dcterms:modified>
</cp:coreProperties>
</file>